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144" autoAdjust="0"/>
  </p:normalViewPr>
  <p:slideViewPr>
    <p:cSldViewPr snapToGrid="0">
      <p:cViewPr varScale="1">
        <p:scale>
          <a:sx n="66" d="100"/>
          <a:sy n="66" d="100"/>
        </p:scale>
        <p:origin x="90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6FBD8-404F-4E3C-A265-5B8764FF807F}" type="datetimeFigureOut">
              <a:rPr lang="en-GB" smtClean="0"/>
              <a:t>27/01/2018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29B87F-A618-45F0-BED6-5257321030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43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Agroecology section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9B87F-A618-45F0-BED6-5257321030D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536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0151F-9E9D-4CD7-9929-A36FBE7B72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BA13D6-4E00-4D40-99AB-D5E2B3BD5A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981C55-7016-41CB-A0D4-01EC39EBA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E63057-6944-43A4-BC3C-D8E81459EBFC}" type="datetimeFigureOut">
              <a:rPr lang="en-GB" smtClean="0"/>
              <a:t>27/01/2018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F60C6-36B8-448A-A990-B271A9CD6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21E2A7-6517-413F-89E8-984002F07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A4AF24D-F6C7-466E-8111-310249FE7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972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3641D-6336-46BB-BFB8-82ED2CBFC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1FDDEE-3317-49B3-9503-2866C222D1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EE88E6-54C3-46B6-852B-F7D69EE383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E63057-6944-43A4-BC3C-D8E81459EBFC}" type="datetimeFigureOut">
              <a:rPr lang="en-GB" smtClean="0"/>
              <a:t>27/01/2018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5F342F-1A50-4FF6-9D80-D62E13EE6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09F1C-2A0B-4A52-BFCC-D887BA9A7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A4AF24D-F6C7-466E-8111-310249FE7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589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CDE5C3-02CD-43AC-B1DD-204381ECF0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661397-68E6-4D44-980A-5B0084D65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D6BACE-FB46-4518-AB4E-B2154B8731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E63057-6944-43A4-BC3C-D8E81459EBFC}" type="datetimeFigureOut">
              <a:rPr lang="en-GB" smtClean="0"/>
              <a:t>27/01/2018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C6E6D9-47AF-43C3-959F-D5AC4F7A7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400A32-FE37-4068-93C0-136D0BBCE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A4AF24D-F6C7-466E-8111-310249FE7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970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09853-9478-4DE6-A74D-56B226CC8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5618D-64B8-492D-87E8-F1891FC0EB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54FB1C-B95C-4FD4-BA09-31D943DAC4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E63057-6944-43A4-BC3C-D8E81459EBFC}" type="datetimeFigureOut">
              <a:rPr lang="en-GB" smtClean="0"/>
              <a:t>27/01/2018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820F0-A87F-4D6B-852A-66290B2E7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FD1D45-10B3-4744-A1AC-585475881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A4AF24D-F6C7-466E-8111-310249FE7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84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C2861-A20A-4D5E-80DC-2A7A932CB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496B30-168A-4AC0-907F-FF7C1E90B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977930-E83C-4060-885E-6DD90A10A2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E63057-6944-43A4-BC3C-D8E81459EBFC}" type="datetimeFigureOut">
              <a:rPr lang="en-GB" smtClean="0"/>
              <a:t>27/01/2018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DC243B-8CB4-48B6-B5B3-2AFDA9308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68245D-67A0-48FB-940E-61F14C79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A4AF24D-F6C7-466E-8111-310249FE7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104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F8BFF-2C59-4C99-AA72-F4F6ACD4A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DD7684-6D79-4C06-9DFB-48EEB1BC02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B67ADA-41AF-464C-9394-8C468F5A2A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07653C-0AC8-4356-A6CB-E5F01BD378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E63057-6944-43A4-BC3C-D8E81459EBFC}" type="datetimeFigureOut">
              <a:rPr lang="en-GB" smtClean="0"/>
              <a:t>27/01/2018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A85E06-5660-4344-B035-B5182A832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552B9F-E0EC-4761-AA14-3119E72A7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A4AF24D-F6C7-466E-8111-310249FE7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887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98E0A-9725-4042-A150-C4B7E44EE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66F48B-D5E2-4A6E-8EBC-40E2E207E7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77B2A7-F83D-4BCD-A59A-44A0B6C6B5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4A9218-C5A1-4970-B6A6-4F53242148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15AC32-61DA-46FC-94C6-791D0AC891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23C5C8-6DA3-4D41-A47E-A8660882E3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E63057-6944-43A4-BC3C-D8E81459EBFC}" type="datetimeFigureOut">
              <a:rPr lang="en-GB" smtClean="0"/>
              <a:t>27/01/2018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9DD857-E3AB-4FD3-8639-14C4315E4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0E6FFE-6597-4A7C-BEDF-5BEFBB3CC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A4AF24D-F6C7-466E-8111-310249FE7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1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44216-B478-4AA1-B6B2-EE7AC8116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542108-44A8-4132-85DB-7AB3E92A59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E63057-6944-43A4-BC3C-D8E81459EBFC}" type="datetimeFigureOut">
              <a:rPr lang="en-GB" smtClean="0"/>
              <a:t>27/01/2018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8F2A86-59F9-4EC8-AEB3-D37E52052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5D201F-22F6-4AA6-A7BB-91B6443DB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A4AF24D-F6C7-466E-8111-310249FE7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741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546AEB-5401-45AC-A289-AB113B543D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E63057-6944-43A4-BC3C-D8E81459EBFC}" type="datetimeFigureOut">
              <a:rPr lang="en-GB" smtClean="0"/>
              <a:t>27/01/2018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5B7B28-A478-4D10-A2C2-93499476A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5C76B2-291C-4768-B9E2-B068E9D46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A4AF24D-F6C7-466E-8111-310249FE7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905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2A281-3110-4F69-8AB2-0E396D9C8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EF462C-C656-477B-BC72-C1C9FBAA0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4DC5B3-3871-4A91-84DB-197D184186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50868-C982-4368-B11A-302EFC7845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E63057-6944-43A4-BC3C-D8E81459EBFC}" type="datetimeFigureOut">
              <a:rPr lang="en-GB" smtClean="0"/>
              <a:t>27/01/2018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E6D56F-A2AF-4C09-B442-03DD7C046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298615-DE83-49B1-BDB8-84CD1A4FA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A4AF24D-F6C7-466E-8111-310249FE7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679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4709B-7BB2-47BB-9EB7-3CF6BEBD0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5FC7D2-7C54-4BE8-97EC-7F659FFD2E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47A38E-7681-4279-B403-DBD14EB69D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04CAA1-2455-4A4E-A7C7-02B1260A27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E63057-6944-43A4-BC3C-D8E81459EBFC}" type="datetimeFigureOut">
              <a:rPr lang="en-GB" smtClean="0"/>
              <a:t>27/01/2018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B6A5B5-803B-4F95-AFDA-7C4EC838B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501FE6-39C2-454F-8DDF-717C65D5E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A4AF24D-F6C7-466E-8111-310249FE7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363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1E5B93-4060-4CB5-B9CC-350E3E52B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094807-3701-4266-9998-748B47F48F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C4F3F7-9568-46F1-A917-AD5F2C633E8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0597" y="6234545"/>
            <a:ext cx="1062187" cy="2936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8D788DC-778C-49C1-AC5E-2AE376BDD84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904" y="6234545"/>
            <a:ext cx="1636680" cy="2936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B9E34C6-0069-45C9-A499-F7320CEE80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946"/>
          <a:stretch/>
        </p:blipFill>
        <p:spPr>
          <a:xfrm>
            <a:off x="10615797" y="6234545"/>
            <a:ext cx="477653" cy="4374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986E0B-4923-439A-8E10-B04E2D4DFA6C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781" y="6214763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267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29A7F-8E14-4764-906E-6A16DB56E9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Conversions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E09C0A-DB60-41B1-A611-AF7B2171E6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CLEANED tool training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8B865A-ACAE-4DE1-92B7-3F8E63A2F1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948" y="2451445"/>
            <a:ext cx="301942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091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8A79925-9FF1-4134-ADBC-54B093F261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85" y="228600"/>
            <a:ext cx="10708187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819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43F112-65D0-4DCD-B6AD-FB3A4C7715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062" y="1297677"/>
            <a:ext cx="6524625" cy="14001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93E8E7-466E-427C-AC10-33903BB499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062" y="3777903"/>
            <a:ext cx="6572250" cy="73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817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32865DA-34E0-4557-98F8-2975EE9A1C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752"/>
          <a:stretch/>
        </p:blipFill>
        <p:spPr>
          <a:xfrm>
            <a:off x="355905" y="570002"/>
            <a:ext cx="6530006" cy="24688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60FAB6-7E7F-4BCB-8529-091B3A816A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25" r="30556"/>
          <a:stretch/>
        </p:blipFill>
        <p:spPr>
          <a:xfrm>
            <a:off x="7373588" y="570002"/>
            <a:ext cx="3739100" cy="24688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A64847-788E-4263-88A5-C2F0C8EB9F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95"/>
          <a:stretch/>
        </p:blipFill>
        <p:spPr>
          <a:xfrm>
            <a:off x="1828796" y="3694713"/>
            <a:ext cx="4132693" cy="2468880"/>
          </a:xfrm>
          <a:prstGeom prst="rect">
            <a:avLst/>
          </a:prstGeom>
        </p:spPr>
      </p:pic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5A6C5A6D-85E1-4DE7-82C4-54BD052865ED}"/>
              </a:ext>
            </a:extLst>
          </p:cNvPr>
          <p:cNvCxnSpPr>
            <a:stCxn id="6" idx="3"/>
            <a:endCxn id="7" idx="1"/>
          </p:cNvCxnSpPr>
          <p:nvPr/>
        </p:nvCxnSpPr>
        <p:spPr>
          <a:xfrm flipH="1">
            <a:off x="1828796" y="1804442"/>
            <a:ext cx="9283892" cy="3124711"/>
          </a:xfrm>
          <a:prstGeom prst="bentConnector5">
            <a:avLst>
              <a:gd name="adj1" fmla="val -2462"/>
              <a:gd name="adj2" fmla="val 50000"/>
              <a:gd name="adj3" fmla="val 102462"/>
            </a:avLst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CA8C9A5-A3DF-486F-AD57-7F5834092E63}"/>
              </a:ext>
            </a:extLst>
          </p:cNvPr>
          <p:cNvCxnSpPr>
            <a:stCxn id="3" idx="3"/>
            <a:endCxn id="6" idx="1"/>
          </p:cNvCxnSpPr>
          <p:nvPr/>
        </p:nvCxnSpPr>
        <p:spPr>
          <a:xfrm>
            <a:off x="6885911" y="1804442"/>
            <a:ext cx="487677" cy="0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2081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8277B3B-F21E-4C35-9309-7304D9B21D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758" y="4633004"/>
            <a:ext cx="7315200" cy="11803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8794AB7-110A-4EE5-BFBE-D2A51AE1D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758" y="929820"/>
            <a:ext cx="7315200" cy="17777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5782CC-EA69-4611-A450-ECE0B6C8C9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758" y="2889144"/>
            <a:ext cx="7315200" cy="156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462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EFE18E1-EFA9-4F6D-98EC-B172777718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01" y="779131"/>
            <a:ext cx="4772025" cy="3143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21A4CC8-C815-449D-BB9A-C60405E78A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842" y="779131"/>
            <a:ext cx="2790825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F570C7A-EE9C-41DC-A12F-7EA6D949CF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02" y="1607372"/>
            <a:ext cx="10896372" cy="14630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F674495-5430-498B-9997-56A5833FDF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01" y="3584328"/>
            <a:ext cx="6183119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494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D282C4-4006-4463-8C6E-8FD0114275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20" y="212272"/>
            <a:ext cx="10861161" cy="649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55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7116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</Words>
  <Application>Microsoft Office PowerPoint</Application>
  <PresentationFormat>Widescreen</PresentationFormat>
  <Paragraphs>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Conversions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Conversions</dc:title>
  <dc:creator>Sambati, Phillip (ILRI)</dc:creator>
  <cp:lastModifiedBy>Sambati, Phillip (ILRI)</cp:lastModifiedBy>
  <cp:revision>5</cp:revision>
  <dcterms:created xsi:type="dcterms:W3CDTF">2018-01-27T04:55:55Z</dcterms:created>
  <dcterms:modified xsi:type="dcterms:W3CDTF">2018-01-27T05:25:32Z</dcterms:modified>
</cp:coreProperties>
</file>